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0" r:id="rId5"/>
    <p:sldId id="263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789048-F994-400A-BA7A-29E571E9A40F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5DED43-1BEE-4BD6-B8B7-B04F7C2D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07183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Дизайн-проект </a:t>
            </a:r>
            <a:r>
              <a:rPr lang="ru-RU" dirty="0"/>
              <a:t>по благоустройству </a:t>
            </a:r>
            <a:r>
              <a:rPr lang="ru-RU" dirty="0" smtClean="0"/>
              <a:t>Парка победы в с. Каргасок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Каргасок  2017</a:t>
            </a: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600" b="1" i="1" dirty="0" smtClean="0">
                <a:latin typeface="Times New Roman" panose="02020603050405020304" pitchFamily="18" charset="0"/>
              </a:rPr>
              <a:t>В рамках реализации муниципальной </a:t>
            </a:r>
            <a:r>
              <a:rPr lang="ru-RU" altLang="ru-RU" sz="1600" i="1" dirty="0" smtClean="0">
                <a:latin typeface="Times New Roman" panose="02020603050405020304" pitchFamily="18" charset="0"/>
              </a:rPr>
              <a:t>программы «Формирование комфортной городской среды на территории </a:t>
            </a:r>
            <a:r>
              <a:rPr lang="ru-RU" altLang="ru-RU" sz="1600" i="1" dirty="0" err="1" smtClean="0">
                <a:latin typeface="Times New Roman" panose="02020603050405020304" pitchFamily="18" charset="0"/>
              </a:rPr>
              <a:t>каргасокского</a:t>
            </a:r>
            <a:r>
              <a:rPr lang="ru-RU" altLang="ru-RU" sz="1600" i="1" dirty="0" smtClean="0">
                <a:latin typeface="Times New Roman" panose="02020603050405020304" pitchFamily="18" charset="0"/>
              </a:rPr>
              <a:t> района на 2017 год» планируется благоустройство </a:t>
            </a:r>
            <a:r>
              <a:rPr lang="ru-RU" altLang="ru-RU" sz="1600" i="1" dirty="0" smtClean="0">
                <a:latin typeface="Times New Roman" panose="02020603050405020304" pitchFamily="18" charset="0"/>
              </a:rPr>
              <a:t>Парка победы</a:t>
            </a:r>
            <a:endParaRPr lang="ru-RU" sz="1600" dirty="0"/>
          </a:p>
        </p:txBody>
      </p:sp>
      <p:pic>
        <p:nvPicPr>
          <p:cNvPr id="7" name="Содержимое 6" descr="Копия Парк Победы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3884"/>
            <a:ext cx="7239000" cy="45383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200" b="1" i="1" dirty="0" smtClean="0">
                <a:latin typeface="Times New Roman" panose="02020603050405020304" pitchFamily="18" charset="0"/>
              </a:rPr>
              <a:t>Парк Победы в с. Каргасок (текущее состояние)</a:t>
            </a:r>
            <a:r>
              <a:rPr lang="ru-RU" altLang="ru-RU" sz="5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5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1505" name="Picture 1" descr="C:\Обмен\Мусатова АВ\IMG-2017051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9"/>
            <a:ext cx="42000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Обмен\Мусатова АВ\IMG-2017051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412776"/>
            <a:ext cx="285467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Обмен\Мусатова АВ\IMG-20170518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584848" cy="268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Обмен\Мусатова АВ\IMG-20170518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48786"/>
            <a:ext cx="3359296" cy="226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i="1" dirty="0" smtClean="0">
                <a:latin typeface="Times New Roman" panose="02020603050405020304" pitchFamily="18" charset="0"/>
              </a:rPr>
              <a:t>Схема благоустройства</a:t>
            </a:r>
            <a:br>
              <a:rPr lang="ru-RU" altLang="ru-RU" sz="3200" b="1" i="1" dirty="0" smtClean="0">
                <a:latin typeface="Times New Roman" panose="02020603050405020304" pitchFamily="18" charset="0"/>
              </a:rPr>
            </a:br>
            <a:r>
              <a:rPr lang="ru-RU" altLang="ru-RU" sz="3200" b="1" i="1" dirty="0" smtClean="0">
                <a:latin typeface="Times New Roman" panose="02020603050405020304" pitchFamily="18" charset="0"/>
              </a:rPr>
              <a:t>парка победы в с. Каргасок</a:t>
            </a:r>
            <a:endParaRPr lang="ru-RU" sz="3200" dirty="0"/>
          </a:p>
        </p:txBody>
      </p:sp>
      <p:pic>
        <p:nvPicPr>
          <p:cNvPr id="1027" name="Picture 3" descr="\\Светлана\обмен\от Василия\Схемы дизайн проект\Проект благоустройства парка Победы (2)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39025"/>
            <a:ext cx="6786610" cy="510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i="1" dirty="0" smtClean="0">
                <a:latin typeface="Times New Roman" panose="02020603050405020304" pitchFamily="18" charset="0"/>
              </a:rPr>
              <a:t>Схема благоустройства</a:t>
            </a:r>
            <a:br>
              <a:rPr lang="ru-RU" altLang="ru-RU" sz="3200" i="1" dirty="0" smtClean="0">
                <a:latin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</a:rPr>
              <a:t>парка победы в с. Каргасок</a:t>
            </a:r>
            <a:endParaRPr lang="ru-RU" sz="3200" dirty="0"/>
          </a:p>
        </p:txBody>
      </p:sp>
      <p:pic>
        <p:nvPicPr>
          <p:cNvPr id="2050" name="Picture 2" descr="\\Светлана\обмен\от Василия\Схемы дизайн проект\Проект благоустройства парка Победы (3)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1115"/>
            <a:ext cx="6929486" cy="5356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4572032" cy="1677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Работы по благоустройству парка победы в </a:t>
            </a:r>
            <a:br>
              <a:rPr lang="ru-RU" sz="2200" dirty="0" smtClean="0"/>
            </a:br>
            <a:r>
              <a:rPr lang="ru-RU" sz="2200" dirty="0" smtClean="0"/>
              <a:t>с. </a:t>
            </a:r>
            <a:r>
              <a:rPr lang="ru-RU" sz="2200" dirty="0" err="1" smtClean="0"/>
              <a:t>каргасок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Предусмотрены следующие работы по благоустройству парка: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altLang="ru-RU" sz="2400" dirty="0" smtClean="0">
                <a:latin typeface="+mj-lt"/>
              </a:rPr>
              <a:t>1. Ремонт площадки под БМП и орудие;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altLang="ru-RU" sz="2400" dirty="0" smtClean="0">
                <a:latin typeface="+mj-lt"/>
              </a:rPr>
              <a:t>2. Ремонт тротуара с ремонтом бордюрного камня</a:t>
            </a:r>
          </a:p>
          <a:p>
            <a:pPr marL="0" indent="0">
              <a:buClr>
                <a:srgbClr val="FF0000"/>
              </a:buClr>
              <a:buNone/>
            </a:pPr>
            <a:endParaRPr lang="ru-RU" altLang="ru-RU" sz="2400" dirty="0" smtClean="0">
              <a:latin typeface="+mj-lt"/>
            </a:endParaRPr>
          </a:p>
        </p:txBody>
      </p:sp>
      <p:pic>
        <p:nvPicPr>
          <p:cNvPr id="1026" name="Picture 2" descr="\\Светлана\обмен\от Василия\IMG-20170623-WA0003.jpg"/>
          <p:cNvPicPr>
            <a:picLocks noChangeAspect="1" noChangeArrowheads="1"/>
          </p:cNvPicPr>
          <p:nvPr/>
        </p:nvPicPr>
        <p:blipFill>
          <a:blip r:embed="rId2"/>
          <a:srcRect b="9676"/>
          <a:stretch>
            <a:fillRect/>
          </a:stretch>
        </p:blipFill>
        <p:spPr bwMode="auto">
          <a:xfrm>
            <a:off x="4000497" y="4214818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Светлана\обмен\от Василия\IMG-20170623-WA0002.jpg"/>
          <p:cNvPicPr>
            <a:picLocks noChangeAspect="1" noChangeArrowheads="1"/>
          </p:cNvPicPr>
          <p:nvPr/>
        </p:nvPicPr>
        <p:blipFill>
          <a:blip r:embed="rId3" cstate="print"/>
          <a:srcRect b="7936"/>
          <a:stretch>
            <a:fillRect/>
          </a:stretch>
        </p:blipFill>
        <p:spPr bwMode="auto">
          <a:xfrm>
            <a:off x="642910" y="4214818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Светлана\обмен\от Василия\IMG-20170623-WA0004.jpg"/>
          <p:cNvPicPr>
            <a:picLocks noChangeAspect="1" noChangeArrowheads="1"/>
          </p:cNvPicPr>
          <p:nvPr/>
        </p:nvPicPr>
        <p:blipFill>
          <a:blip r:embed="rId4" cstate="print"/>
          <a:srcRect t="8696" b="8696"/>
          <a:stretch>
            <a:fillRect/>
          </a:stretch>
        </p:blipFill>
        <p:spPr bwMode="auto">
          <a:xfrm>
            <a:off x="642910" y="357166"/>
            <a:ext cx="265198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Парк способствует созданию комфортных условий для отдыха и оздоровления населения. Представленный дизайн проект благоустройства территории Парка Победы в с. Каргасок - соединяет в себе комфортную и эстетически привлекательную территорию и выполняет несколько основных задач, главные из которых следующие: </a:t>
            </a:r>
          </a:p>
          <a:p>
            <a:r>
              <a:rPr lang="ru-RU" dirty="0" smtClean="0"/>
              <a:t>1.Пропаганда национальных традиций, общечеловеческих ценностей;</a:t>
            </a:r>
          </a:p>
          <a:p>
            <a:r>
              <a:rPr lang="ru-RU" dirty="0" smtClean="0"/>
              <a:t> 2.Создание условий для круглогодичного, полноценного отдыха и проведения разнообразного досуга, как жителей села, так и гостей; </a:t>
            </a:r>
          </a:p>
          <a:p>
            <a:r>
              <a:rPr lang="ru-RU" dirty="0" smtClean="0"/>
              <a:t>3.Обеспечение безопасного отдыха граждан, сохранности их имущества; </a:t>
            </a:r>
          </a:p>
          <a:p>
            <a:r>
              <a:rPr lang="ru-RU" dirty="0" smtClean="0"/>
              <a:t>4.Обеспечение отдыхающим гражданам культурного отдыха. </a:t>
            </a:r>
          </a:p>
          <a:p>
            <a:r>
              <a:rPr lang="ru-RU" dirty="0" smtClean="0"/>
              <a:t>Главная цель - предоставить в распоряжение населения максимально комфортную зону для отдыха.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160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    Дизайн-проект по благоустройству Парка победы в с. Каргасок  Каргасок  2017</vt:lpstr>
      <vt:lpstr>В рамках реализации муниципальной программы «Формирование комфортной городской среды на территории каргасокского района на 2017 год» планируется благоустройство Парка победы</vt:lpstr>
      <vt:lpstr>Парк Победы в с. Каргасок (текущее состояние) </vt:lpstr>
      <vt:lpstr>Схема благоустройства парка победы в с. Каргасок</vt:lpstr>
      <vt:lpstr>Схема благоустройства парка победы в с. Каргасок</vt:lpstr>
      <vt:lpstr>    Работы по благоустройству парка победы в  с. каргасок </vt:lpstr>
      <vt:lpstr>Описание проекта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по благоустройству территории многоквартирного дома: 1. с. Каргасок, ул. Гоголя, 14  Каргасок 2017</dc:title>
  <dc:creator>Светлана</dc:creator>
  <cp:lastModifiedBy>tkachenko</cp:lastModifiedBy>
  <cp:revision>12</cp:revision>
  <dcterms:created xsi:type="dcterms:W3CDTF">2017-06-23T03:24:45Z</dcterms:created>
  <dcterms:modified xsi:type="dcterms:W3CDTF">2017-06-26T06:04:10Z</dcterms:modified>
</cp:coreProperties>
</file>