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D0614-BE42-41B9-A964-8FFB02DD179F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3096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Дизайн-проект </a:t>
            </a:r>
            <a:r>
              <a:rPr lang="ru-RU" sz="4000" b="1" dirty="0">
                <a:solidFill>
                  <a:schemeClr val="tx1"/>
                </a:solidFill>
              </a:rPr>
              <a:t>благоустройства </a:t>
            </a:r>
            <a:r>
              <a:rPr lang="ru-RU" sz="4000" b="1" dirty="0" smtClean="0">
                <a:solidFill>
                  <a:schemeClr val="tx1"/>
                </a:solidFill>
              </a:rPr>
              <a:t>дворовой территории по адресу: Томская область, Каргасокский район, с. Каргасок,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ул. Красноармейская, 91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86104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Каргасок </a:t>
            </a:r>
            <a:r>
              <a:rPr lang="ru-RU" sz="2800" dirty="0" smtClean="0"/>
              <a:t>2018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Приложение </a:t>
            </a:r>
            <a:r>
              <a:rPr lang="ru-RU" dirty="0" smtClean="0"/>
              <a:t>1 </a:t>
            </a:r>
            <a:endParaRPr lang="ru-RU" dirty="0" smtClean="0"/>
          </a:p>
          <a:p>
            <a:pPr algn="ctr"/>
            <a:r>
              <a:rPr lang="ru-RU" dirty="0" smtClean="0"/>
              <a:t>утверждено распоряжением </a:t>
            </a:r>
            <a:r>
              <a:rPr lang="ru-RU" dirty="0" smtClean="0"/>
              <a:t>от 29.03.208 № 91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Глава Каргасокского сельского поселения              </a:t>
            </a:r>
            <a:r>
              <a:rPr lang="ru-RU" dirty="0" smtClean="0"/>
              <a:t>       </a:t>
            </a:r>
            <a:r>
              <a:rPr lang="ru-RU" dirty="0" smtClean="0"/>
              <a:t>Д.Е. Барышев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6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44016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i="1" dirty="0" smtClean="0">
                <a:latin typeface="Times New Roman" panose="02020603050405020304" pitchFamily="18" charset="0"/>
              </a:rPr>
              <a:t>Ситуационная схема </a:t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(место расположения объекта)</a:t>
            </a:r>
            <a:endParaRPr lang="ru-RU" sz="36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3" t="38199" r="29560" b="20921"/>
          <a:stretch/>
        </p:blipFill>
        <p:spPr bwMode="auto">
          <a:xfrm>
            <a:off x="755576" y="1700808"/>
            <a:ext cx="777686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4445" y="2780928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3746285">
            <a:off x="1799780" y="4879441"/>
            <a:ext cx="289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600" dirty="0" smtClean="0"/>
              <a:t>ул. Красноармейская, 91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 rot="2919143">
            <a:off x="3739705" y="3923493"/>
            <a:ext cx="167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Придомовая территория МКД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4077963">
            <a:off x="215683" y="5083943"/>
            <a:ext cx="23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л. Красноармейская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1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В </a:t>
            </a:r>
            <a:r>
              <a:rPr lang="ru-RU" sz="2400" dirty="0"/>
              <a:t>н</a:t>
            </a:r>
            <a:r>
              <a:rPr lang="ru-RU" sz="2400" dirty="0" smtClean="0"/>
              <a:t>астоящее время придомовая территория многоквартирного дома, расположенного по адресу: Томская область, Каргасокский район, с. Каргасок, ул. Красноармейская, 91 недостаточно оборудована малыми архитектурными формами, отсутствуют скамейки и детские игровые элементы. </a:t>
            </a:r>
          </a:p>
          <a:p>
            <a:pPr algn="ctr">
              <a:buNone/>
            </a:pPr>
            <a:r>
              <a:rPr lang="ru-RU" sz="2400" dirty="0" smtClean="0"/>
              <a:t>План реализации мероприятий по благоустройству придомовой территории представлен на соответствующем чертеже. </a:t>
            </a:r>
          </a:p>
          <a:p>
            <a:pPr algn="ctr">
              <a:buNone/>
            </a:pPr>
            <a:r>
              <a:rPr lang="ru-RU" sz="2400" dirty="0" smtClean="0"/>
              <a:t>На схеме представлено местоположение всех устраиваемых сооружений и элементов.</a:t>
            </a:r>
          </a:p>
          <a:p>
            <a:pPr algn="ctr">
              <a:buNone/>
            </a:pPr>
            <a:r>
              <a:rPr lang="ru-RU" sz="2400" dirty="0" smtClean="0"/>
              <a:t>Проект благоустройства включает в себя следующие работы: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Устройство зоны отдыха с песчаным покрытием;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Установка скамеек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Установка песочницы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Установка качели.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9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Текущее состояние </a:t>
            </a:r>
            <a:r>
              <a:rPr lang="ru-RU" dirty="0" smtClean="0"/>
              <a:t>двора</a:t>
            </a:r>
            <a:endParaRPr lang="ru-RU" dirty="0"/>
          </a:p>
        </p:txBody>
      </p:sp>
      <p:pic>
        <p:nvPicPr>
          <p:cNvPr id="2050" name="Picture 2" descr="CAM006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 b="29942"/>
          <a:stretch>
            <a:fillRect/>
          </a:stretch>
        </p:blipFill>
        <p:spPr bwMode="auto">
          <a:xfrm>
            <a:off x="755576" y="1108987"/>
            <a:ext cx="6912768" cy="291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AM006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5257" b="29060"/>
          <a:stretch>
            <a:fillRect/>
          </a:stretch>
        </p:blipFill>
        <p:spPr bwMode="auto">
          <a:xfrm>
            <a:off x="1835696" y="3991162"/>
            <a:ext cx="6552728" cy="28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Схема благоустройства </a:t>
            </a:r>
            <a:r>
              <a:rPr lang="ru-RU" sz="3600" dirty="0" smtClean="0"/>
              <a:t>придомовой территории по адресу: с. Каргасок, ул. Красноармейская, 91</a:t>
            </a:r>
            <a:endParaRPr lang="ru-RU" sz="3600" dirty="0"/>
          </a:p>
        </p:txBody>
      </p:sp>
      <p:pic>
        <p:nvPicPr>
          <p:cNvPr id="4" name="Picture 2" descr="\\Светлана\обмен\от Василия\Благоустройство Парк Ленина\image82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241" y="1935163"/>
            <a:ext cx="583351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10168"/>
              </p:ext>
            </p:extLst>
          </p:nvPr>
        </p:nvGraphicFramePr>
        <p:xfrm>
          <a:off x="1547664" y="2060848"/>
          <a:ext cx="6263977" cy="442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4" imgW="8019977" imgH="5667300" progId="AcroExch.Document.DC">
                  <p:embed/>
                </p:oleObj>
              </mc:Choice>
              <mc:Fallback>
                <p:oleObj name="Acrobat Document" r:id="rId4" imgW="8019977" imgH="5667300" progId="AcroExch.Document.DC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060848"/>
                        <a:ext cx="6263977" cy="4427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9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Малые архитектурные </a:t>
            </a:r>
            <a:r>
              <a:rPr lang="ru-RU" sz="3600" dirty="0" smtClean="0"/>
              <a:t>формы и детские игровые элементы, </a:t>
            </a:r>
            <a:r>
              <a:rPr lang="ru-RU" sz="3600" dirty="0" smtClean="0"/>
              <a:t>предполагаемые к размещению </a:t>
            </a:r>
            <a:r>
              <a:rPr lang="ru-RU" sz="3600" dirty="0" smtClean="0"/>
              <a:t>на придомовой территории</a:t>
            </a:r>
            <a:endParaRPr lang="ru-RU" sz="3600" dirty="0"/>
          </a:p>
        </p:txBody>
      </p:sp>
      <p:pic>
        <p:nvPicPr>
          <p:cNvPr id="1027" name="Picture 3" descr="D:\User\Desktop\Благоустройство\малые архитектурные формы для сквера\Скам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4478"/>
            <a:ext cx="3086771" cy="29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af70.ru/cimg/35464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58" y="4312994"/>
            <a:ext cx="3062171" cy="25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39964" r="43555" b="18295"/>
          <a:stretch>
            <a:fillRect/>
          </a:stretch>
        </p:blipFill>
        <p:spPr bwMode="auto">
          <a:xfrm>
            <a:off x="5796136" y="2414761"/>
            <a:ext cx="22002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68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/>
              <a:t>В целях формирования современной среды обитания, создания благоприятных условий для проживания граждан и воспитания детей, повышения комфортности проживания жителей многоквартирного дома и населения в целом, необходимо проведение работ по благоустройству придомовой территории многоквартирного дома, расположенного по адресу: Томская область, Каргасокский район, с. Каргасок, ул. Красноармейская, 91,  установка малых архитектурных форм, детских игровых элементов. </a:t>
            </a:r>
          </a:p>
          <a:p>
            <a:pPr algn="ctr">
              <a:buNone/>
            </a:pPr>
            <a:r>
              <a:rPr lang="ru-RU" sz="2800" dirty="0"/>
              <a:t>Установка данных элементов благоустройства на придомовой территории улучшит её эстетический вид и повысит комфортность проживания граждан.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572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238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Поток</vt:lpstr>
      <vt:lpstr>Adobe Acrobat Document</vt:lpstr>
      <vt:lpstr>Дизайн-проект благоустройства дворовой территории по адресу: Томская область, Каргасокский район, с. Каргасок,  ул. Красноармейская, 91</vt:lpstr>
      <vt:lpstr>Ситуационная схема  (место расположения объекта)</vt:lpstr>
      <vt:lpstr>ПОЯСНИТЕЛЬНАЯ ЗАПИСКА</vt:lpstr>
      <vt:lpstr>Текущее состояние двора</vt:lpstr>
      <vt:lpstr>Схема благоустройства придомовой территории по адресу: с. Каргасок, ул. Красноармейская, 91</vt:lpstr>
      <vt:lpstr>Малые архитектурные формы и детские игровые элементы, предполагаемые к размещению на придомовой территории</vt:lpstr>
      <vt:lpstr>Описание проекта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сквера у памятника В.И. Ленину  по адресу: Томская область, Каргасокский район, с. Каргасок, ул. Октябрьская, 1а</dc:title>
  <dc:creator>User</dc:creator>
  <cp:lastModifiedBy>User</cp:lastModifiedBy>
  <cp:revision>15</cp:revision>
  <cp:lastPrinted>2018-03-29T07:13:59Z</cp:lastPrinted>
  <dcterms:created xsi:type="dcterms:W3CDTF">2017-11-28T02:52:06Z</dcterms:created>
  <dcterms:modified xsi:type="dcterms:W3CDTF">2018-03-29T07:30:42Z</dcterms:modified>
</cp:coreProperties>
</file>